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111,523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6352</a:t>
          </a: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843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111,523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6352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843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04/08/2020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04/08/2020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04/08/2020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04/08/2020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Agosto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JULIO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34898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200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358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Julio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832623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54411" y="752273"/>
            <a:ext cx="32351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884139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791789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Agosto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JULIO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823446839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JULIO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46844"/>
              </p:ext>
            </p:extLst>
          </p:nvPr>
        </p:nvGraphicFramePr>
        <p:xfrm>
          <a:off x="2668588" y="2071688"/>
          <a:ext cx="4887912" cy="41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Hoja de cálculo" r:id="rId4" imgW="5762670" imgH="4886236" progId="Excel.Sheet.8">
                  <p:embed/>
                </p:oleObj>
              </mc:Choice>
              <mc:Fallback>
                <p:oleObj name="Hoja de cálculo" r:id="rId4" imgW="5762670" imgH="48862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2071688"/>
                        <a:ext cx="4887912" cy="414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Julio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937293"/>
              </p:ext>
            </p:extLst>
          </p:nvPr>
        </p:nvGraphicFramePr>
        <p:xfrm>
          <a:off x="1447800" y="1936750"/>
          <a:ext cx="635952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Hoja de cálculo" r:id="rId4" imgW="6839105" imgH="4429195" progId="Excel.Sheet.8">
                  <p:embed/>
                </p:oleObj>
              </mc:Choice>
              <mc:Fallback>
                <p:oleObj name="Hoja de cálculo" r:id="rId4" imgW="6839105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35952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870615"/>
              </p:ext>
            </p:extLst>
          </p:nvPr>
        </p:nvGraphicFramePr>
        <p:xfrm>
          <a:off x="984250" y="2330450"/>
          <a:ext cx="822325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Hoja de cálculo" r:id="rId4" imgW="6181883" imgH="3714849" progId="Excel.Sheet.8">
                  <p:embed/>
                </p:oleObj>
              </mc:Choice>
              <mc:Fallback>
                <p:oleObj name="Hoja de cálculo" r:id="rId4" imgW="6181883" imgH="371484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223250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3611"/>
              </p:ext>
            </p:extLst>
          </p:nvPr>
        </p:nvGraphicFramePr>
        <p:xfrm>
          <a:off x="1085850" y="2220216"/>
          <a:ext cx="64440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Congreso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San Pedro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Matamoros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60029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JUNIO 2020</a:t>
                      </a: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Francisco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I. Madero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Piedras Negras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18784"/>
              </p:ext>
            </p:extLst>
          </p:nvPr>
        </p:nvGraphicFramePr>
        <p:xfrm>
          <a:off x="4793266" y="2173885"/>
          <a:ext cx="3948329" cy="449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1402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JULIO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91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430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91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401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Matamoros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21214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Instituto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Comisión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Poder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Congreso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1812</TotalTime>
  <Words>531</Words>
  <Application>Microsoft Office PowerPoint</Application>
  <PresentationFormat>Presentación en pantalla (4:3)</PresentationFormat>
  <Paragraphs>181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Julio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Julio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256</cp:revision>
  <dcterms:created xsi:type="dcterms:W3CDTF">2019-12-10T21:15:06Z</dcterms:created>
  <dcterms:modified xsi:type="dcterms:W3CDTF">2020-08-04T18:17:31Z</dcterms:modified>
</cp:coreProperties>
</file>